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61" r:id="rId8"/>
    <p:sldId id="264" r:id="rId9"/>
    <p:sldId id="260" r:id="rId10"/>
    <p:sldId id="262" r:id="rId11"/>
    <p:sldId id="263" r:id="rId12"/>
    <p:sldId id="265" r:id="rId1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>
        <p:scale>
          <a:sx n="116" d="100"/>
          <a:sy n="116" d="100"/>
        </p:scale>
        <p:origin x="34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EB872B7-E196-84A3-2C5B-A847E35F4F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942207C-CEA6-236A-A66E-E0A1A3B8C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D292241-CA55-5909-9B24-4535EA688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8D03AC-2CBE-17DB-6C52-DA5046241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6146A88-C0D7-8093-5DD7-CCA99C8F7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120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6389AEE-31A3-9830-5541-4F7799943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FACCA1C1-60A8-F716-536B-FACD4D14A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61740C6-8CA6-417A-A0CF-AAE9093A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25D5DB6-5692-088E-667D-09F4F9579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C53CE80-D9CD-3A37-7244-67BD4457C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543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86315051-4C1F-3861-B0E5-A5FD199C48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37E7963-9FFA-0514-CA20-6B4B9B57D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1D03345-A88E-9827-2AF5-8ACCC80CF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3E768E5-A464-3F96-6A2C-7FE8FE6E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9C5160C8-9DBC-A357-65C4-E8CC8FDE0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41206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DB71547-CAB3-50E4-D10D-695D25B9C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538A833-D57B-7733-E1B8-C3AB66D8C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776CA14-F0C4-818C-8550-EB9163E12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866F8C0-57B3-3C18-0909-84A8983F5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90454D2-8CA0-BE26-30DD-5E2E6274E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01579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CB80762-1AB2-FF5F-1D1B-93DCEF884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E1F9B9E-0FC3-256E-ED9D-B95E6D4A7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C4CEDA2-9121-1F80-4CA1-5CB27516B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67E0510-C422-F653-FA7A-5509A7257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09E74C3-86B4-C345-C294-8793C875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29604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E5D0C05-6877-8706-28AB-17EC346F6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3C8FA20-C7DC-7BF6-FFE2-BD826FC728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D47991A-C81D-BF42-0F57-5ECC6F62B4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F7FC3C98-2983-2018-CA8F-83072B3CE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9F236E36-98D0-B176-7DBE-CD795C0EC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FF79DFC5-1EC4-03D2-9681-B54BF5140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81601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A43925-FFF6-5A82-CB57-67103DF25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DA09782-EBAA-790C-8BA7-F534C3DE7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EC9993A-4350-9274-43E9-0E5860482C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262A1FE-A676-903D-8278-30D8E728B8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74F03F40-2381-F895-491D-2D21FABE00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8E2182B5-C23B-EDCF-B943-ABC76CC27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031C74A5-A033-3189-FFEB-68CCD8BFF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E7D55A5F-C2A6-7B67-1E39-C55A39942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33128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6536925-4588-F9D8-9E72-BC74A9A13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F8D54C91-ADDB-A12F-B39F-C61CD38BA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C5C3C21-E1B5-3CF0-5B2E-9B6817FC6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684D9C09-F396-60D5-2ABE-8E5F88A3E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25859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4579E0FF-720D-2245-8A50-85E9435D1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FEB948F9-E100-A670-58DB-8290A74F8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5E115B3-82D4-042E-E320-3F6D9AE52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14197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939E49-E21F-AF54-B286-B8F112405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FB51D9D-53A2-88BE-73C0-CB5496FE3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E4F66CD-E823-0ECD-9CC0-5D52599E8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D779C63-BA14-02AC-E3D4-F4E918CB9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5E6598EB-7DFE-CB95-1B3E-E1C503B3D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34F1A723-8E2F-F5D2-2C7A-1046C0562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29579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9E49B7B-0487-568E-910E-C3EB7CF92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EC33023B-5240-6BAD-C7F2-6B04F605B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EDF73B3F-69EA-7343-00E7-0F50ABD37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23219D1F-A4F0-C0D2-0D36-52DEC4A8B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4F648402-B127-ECCD-E19F-DF3E0A39E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AB42A7D2-DC92-94F3-A984-3CE6A76DD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35835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D60F8256-543B-076E-6015-B0FA7079F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5BA2299-DB6E-D24B-5E35-527226BC6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6261C78-E734-25C7-801F-7B80FC224D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A56D9-AF7A-4FBF-888C-84844D9BBCA1}" type="datetimeFigureOut">
              <a:rPr lang="cs-CZ" smtClean="0"/>
              <a:t>25.07.2022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663BE3F-8BAC-9145-0879-EB20DD6B23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BBEA658-FA8C-D7C5-BDD6-497C5A006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8FAE9-5D52-4649-86B0-A5C4CC1D3BE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33599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07D36A2-199C-5599-70BA-BE06C8F33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Driver </a:t>
            </a:r>
            <a:r>
              <a:rPr lang="cs-CZ" dirty="0" err="1"/>
              <a:t>Fatigue</a:t>
            </a:r>
            <a:r>
              <a:rPr lang="cs-CZ" dirty="0"/>
              <a:t> </a:t>
            </a:r>
            <a:r>
              <a:rPr lang="cs-CZ" dirty="0" err="1"/>
              <a:t>Detection</a:t>
            </a:r>
            <a:r>
              <a:rPr lang="cs-CZ" dirty="0"/>
              <a:t> </a:t>
            </a:r>
            <a:r>
              <a:rPr lang="cs-CZ" dirty="0" err="1"/>
              <a:t>using</a:t>
            </a:r>
            <a:r>
              <a:rPr lang="cs-CZ" dirty="0"/>
              <a:t> </a:t>
            </a:r>
            <a:r>
              <a:rPr lang="cs-CZ" dirty="0" err="1"/>
              <a:t>Neural</a:t>
            </a:r>
            <a:r>
              <a:rPr lang="cs-CZ" dirty="0"/>
              <a:t> network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5A1C491-80EC-921E-A5F3-1AD1A8A5FB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cs-CZ" dirty="0"/>
              <a:t>Team 3 (Spaghetti </a:t>
            </a:r>
            <a:r>
              <a:rPr lang="cs-CZ" dirty="0" err="1"/>
              <a:t>Pomodoro</a:t>
            </a:r>
            <a:r>
              <a:rPr lang="cs-CZ" dirty="0"/>
              <a:t>)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endParaRPr lang="cs-CZ" sz="24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cs-CZ" sz="24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Kang</a:t>
            </a:r>
            <a:r>
              <a:rPr lang="cs-CZ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cs-CZ" sz="24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Minho</a:t>
            </a:r>
            <a:r>
              <a:rPr lang="cs-CZ" b="1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cs-CZ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Petr Vrtal, </a:t>
            </a:r>
            <a:r>
              <a:rPr lang="cs-CZ" sz="24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Irungu</a:t>
            </a:r>
            <a:r>
              <a:rPr lang="cs-CZ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Alex ,</a:t>
            </a:r>
            <a:r>
              <a:rPr lang="cs-CZ" sz="24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Waiyego</a:t>
            </a:r>
            <a:r>
              <a:rPr lang="cs-CZ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Vanessa </a:t>
            </a:r>
            <a:r>
              <a:rPr lang="cs-CZ" sz="24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Wangui</a:t>
            </a:r>
            <a:endParaRPr lang="cs-CZ" b="0" dirty="0">
              <a:effectLst/>
            </a:endParaRPr>
          </a:p>
          <a:p>
            <a:br>
              <a:rPr lang="cs-CZ" dirty="0"/>
            </a:b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473226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FF9273-8347-F949-83F3-607168388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reason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299F4BC-C891-9DFE-C985-2292FACF2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795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Lack of sleep or feeling fatigued can reduce attention and concentration</a:t>
            </a:r>
            <a:endParaRPr lang="cs-CZ" dirty="0"/>
          </a:p>
          <a:p>
            <a:r>
              <a:rPr lang="cs-CZ" dirty="0"/>
              <a:t>Many </a:t>
            </a:r>
            <a:r>
              <a:rPr lang="cs-CZ" dirty="0" err="1"/>
              <a:t>modern</a:t>
            </a:r>
            <a:r>
              <a:rPr lang="cs-CZ" dirty="0"/>
              <a:t> </a:t>
            </a:r>
            <a:r>
              <a:rPr lang="cs-CZ" dirty="0" err="1"/>
              <a:t>cars</a:t>
            </a:r>
            <a:r>
              <a:rPr lang="cs-CZ" dirty="0"/>
              <a:t> use </a:t>
            </a:r>
            <a:r>
              <a:rPr lang="cs-CZ" dirty="0" err="1"/>
              <a:t>this</a:t>
            </a:r>
            <a:r>
              <a:rPr lang="cs-CZ" dirty="0"/>
              <a:t> sort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systems</a:t>
            </a:r>
            <a:r>
              <a:rPr lang="cs-CZ" dirty="0"/>
              <a:t> </a:t>
            </a:r>
            <a:r>
              <a:rPr lang="cs-CZ" dirty="0" err="1"/>
              <a:t>nowadays</a:t>
            </a:r>
            <a:endParaRPr lang="cs-CZ" dirty="0"/>
          </a:p>
          <a:p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detection</a:t>
            </a:r>
            <a:r>
              <a:rPr lang="cs-CZ" dirty="0"/>
              <a:t> </a:t>
            </a:r>
            <a:r>
              <a:rPr lang="cs-CZ" dirty="0" err="1"/>
              <a:t>system</a:t>
            </a:r>
            <a:r>
              <a:rPr lang="cs-CZ" dirty="0"/>
              <a:t> </a:t>
            </a:r>
            <a:r>
              <a:rPr lang="cs-CZ" dirty="0" err="1"/>
              <a:t>would</a:t>
            </a:r>
            <a:r>
              <a:rPr lang="cs-CZ" dirty="0"/>
              <a:t> </a:t>
            </a:r>
            <a:r>
              <a:rPr lang="en-US" dirty="0"/>
              <a:t>be used to detect whether a driver is sleepy or drowsy , using a webcam </a:t>
            </a:r>
            <a:r>
              <a:rPr lang="cs-CZ" dirty="0" err="1"/>
              <a:t>mounted</a:t>
            </a:r>
            <a:r>
              <a:rPr lang="cs-CZ" dirty="0"/>
              <a:t> </a:t>
            </a:r>
            <a:r>
              <a:rPr lang="en-US" dirty="0"/>
              <a:t>on the dashboard</a:t>
            </a:r>
            <a:endParaRPr lang="cs-CZ" dirty="0"/>
          </a:p>
          <a:p>
            <a:r>
              <a:rPr lang="cs-CZ" sz="1000" u="sng" dirty="0">
                <a:solidFill>
                  <a:schemeClr val="bg1">
                    <a:lumMod val="65000"/>
                  </a:schemeClr>
                </a:solidFill>
              </a:rPr>
              <a:t>Image </a:t>
            </a:r>
            <a:r>
              <a:rPr lang="cs-CZ" sz="1000" u="sng" dirty="0" err="1">
                <a:solidFill>
                  <a:schemeClr val="bg1">
                    <a:lumMod val="65000"/>
                  </a:schemeClr>
                </a:solidFill>
              </a:rPr>
              <a:t>sources</a:t>
            </a:r>
            <a:r>
              <a:rPr lang="cs-CZ" sz="1000" u="sng" dirty="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cs-CZ" sz="1000" dirty="0">
                <a:solidFill>
                  <a:schemeClr val="bg1">
                    <a:lumMod val="65000"/>
                  </a:schemeClr>
                </a:solidFill>
              </a:rPr>
              <a:t>https://c.ndtvimg.com/2022-01/8o6qd94g_car_120x90_21_January_22.jpg, https://www.bosch-mobility-solutions.com/media/global/products-and-services/passenger-cars-and-light-commercial-vehicles/driver-assistance-systems/driver-drowsiness-detection/thumbnail_fahrermuedigkeitserkennung.jpg</a:t>
            </a:r>
          </a:p>
        </p:txBody>
      </p:sp>
      <p:pic>
        <p:nvPicPr>
          <p:cNvPr id="3076" name="Picture 4" descr="Driver drowsiness detection">
            <a:extLst>
              <a:ext uri="{FF2B5EF4-FFF2-40B4-BE49-F238E27FC236}">
                <a16:creationId xmlns:a16="http://schemas.microsoft.com/office/drawing/2014/main" id="{4706D84E-7839-A0D4-B3D2-30E3637B1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644" y="4405149"/>
            <a:ext cx="3866635" cy="2176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atigue Detection Systems in Cars">
            <a:extLst>
              <a:ext uri="{FF2B5EF4-FFF2-40B4-BE49-F238E27FC236}">
                <a16:creationId xmlns:a16="http://schemas.microsoft.com/office/drawing/2014/main" id="{A8D7482D-8DD4-78D6-5438-C3301F6FD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547" y="4405149"/>
            <a:ext cx="3951974" cy="2213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54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46402D-F018-67C2-185D-3937273D9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Gathering</a:t>
            </a:r>
            <a:r>
              <a:rPr lang="cs-CZ" dirty="0"/>
              <a:t> data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dataset</a:t>
            </a:r>
            <a:endParaRPr lang="cs-CZ" dirty="0"/>
          </a:p>
        </p:txBody>
      </p:sp>
      <p:pic>
        <p:nvPicPr>
          <p:cNvPr id="9" name="Zástupný obsah 8">
            <a:extLst>
              <a:ext uri="{FF2B5EF4-FFF2-40B4-BE49-F238E27FC236}">
                <a16:creationId xmlns:a16="http://schemas.microsoft.com/office/drawing/2014/main" id="{00B9A521-5AD4-4E03-325A-7DCDC57F1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73" r="18171"/>
          <a:stretch/>
        </p:blipFill>
        <p:spPr>
          <a:xfrm rot="5400000">
            <a:off x="3699427" y="1430557"/>
            <a:ext cx="4793144" cy="5313406"/>
          </a:xfrm>
        </p:spPr>
      </p:pic>
    </p:spTree>
    <p:extLst>
      <p:ext uri="{BB962C8B-B14F-4D97-AF65-F5344CB8AC3E}">
        <p14:creationId xmlns:p14="http://schemas.microsoft.com/office/powerpoint/2010/main" val="129271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46402D-F018-67C2-185D-3937273D9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Data </a:t>
            </a:r>
            <a:r>
              <a:rPr lang="cs-CZ" dirty="0" err="1"/>
              <a:t>annotation</a:t>
            </a:r>
            <a:endParaRPr lang="cs-CZ" dirty="0"/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6232B41-9161-2009-86CA-8D3BD052E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8489"/>
            <a:ext cx="10515600" cy="4351338"/>
          </a:xfrm>
        </p:spPr>
        <p:txBody>
          <a:bodyPr>
            <a:normAutofit/>
          </a:bodyPr>
          <a:lstStyle/>
          <a:p>
            <a:r>
              <a:rPr lang="cs-CZ" sz="2400" dirty="0"/>
              <a:t>Free SW: </a:t>
            </a:r>
            <a:r>
              <a:rPr lang="cs-CZ" sz="2400" dirty="0" err="1"/>
              <a:t>Subtitle</a:t>
            </a:r>
            <a:r>
              <a:rPr lang="cs-CZ" sz="2400" dirty="0"/>
              <a:t> Edit</a:t>
            </a:r>
          </a:p>
        </p:txBody>
      </p:sp>
      <p:pic>
        <p:nvPicPr>
          <p:cNvPr id="6" name="Zástupný obsah 4">
            <a:extLst>
              <a:ext uri="{FF2B5EF4-FFF2-40B4-BE49-F238E27FC236}">
                <a16:creationId xmlns:a16="http://schemas.microsoft.com/office/drawing/2014/main" id="{AAA00CD8-F37A-D57D-CA18-99A399012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964" y="2060403"/>
            <a:ext cx="8676503" cy="466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435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46402D-F018-67C2-185D-3937273D9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Data </a:t>
            </a:r>
            <a:r>
              <a:rPr lang="cs-CZ" dirty="0" err="1"/>
              <a:t>annotation</a:t>
            </a:r>
            <a:endParaRPr lang="cs-CZ" dirty="0"/>
          </a:p>
        </p:txBody>
      </p:sp>
      <p:pic>
        <p:nvPicPr>
          <p:cNvPr id="12" name="person_1_burn-in_640x480_x264">
            <a:hlinkClick r:id="" action="ppaction://media"/>
            <a:extLst>
              <a:ext uri="{FF2B5EF4-FFF2-40B4-BE49-F238E27FC236}">
                <a16:creationId xmlns:a16="http://schemas.microsoft.com/office/drawing/2014/main" id="{8DEA4EEE-995F-9A21-4DE4-DC49A8F58A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5638" y="1825625"/>
            <a:ext cx="5802312" cy="4351338"/>
          </a:xfrm>
        </p:spPr>
      </p:pic>
    </p:spTree>
    <p:extLst>
      <p:ext uri="{BB962C8B-B14F-4D97-AF65-F5344CB8AC3E}">
        <p14:creationId xmlns:p14="http://schemas.microsoft.com/office/powerpoint/2010/main" val="142872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8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BEEFA33-9E2C-0A89-2C6A-9C7D496C1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Extracting</a:t>
            </a:r>
            <a:r>
              <a:rPr lang="cs-CZ" dirty="0"/>
              <a:t> </a:t>
            </a:r>
            <a:r>
              <a:rPr lang="cs-CZ" dirty="0" err="1"/>
              <a:t>features</a:t>
            </a:r>
            <a:endParaRPr lang="cs-C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151F74E-C25E-EFBC-D77C-699928608E4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576149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82036DB-7C33-52B0-283E-B85310A55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813" y="1825625"/>
            <a:ext cx="2390775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EC9E662-1035-94D9-B613-61DAB5C04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813" y="4404154"/>
            <a:ext cx="35052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70EE6D43-CAE0-AB85-037A-200F48B74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2588" y="1825625"/>
            <a:ext cx="2390775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4648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A4CED1-9735-39D6-F1CC-FC3D20EE7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Model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5AF58E1-870D-B584-9689-2CE8AF6D1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Layers</a:t>
            </a:r>
            <a:r>
              <a:rPr lang="cs-CZ" dirty="0"/>
              <a:t>:</a:t>
            </a:r>
          </a:p>
          <a:p>
            <a:pPr lvl="1"/>
            <a:r>
              <a:rPr lang="cs-CZ" dirty="0"/>
              <a:t>VGG16 – </a:t>
            </a:r>
            <a:r>
              <a:rPr lang="cs-CZ" dirty="0" err="1"/>
              <a:t>pretrained</a:t>
            </a:r>
            <a:r>
              <a:rPr lang="cs-CZ" dirty="0"/>
              <a:t> model (17 </a:t>
            </a:r>
            <a:r>
              <a:rPr lang="cs-CZ" dirty="0" err="1"/>
              <a:t>layers</a:t>
            </a:r>
            <a:r>
              <a:rPr lang="cs-CZ" dirty="0"/>
              <a:t> </a:t>
            </a:r>
            <a:r>
              <a:rPr lang="cs-CZ" dirty="0" err="1"/>
              <a:t>only</a:t>
            </a:r>
            <a:r>
              <a:rPr lang="cs-CZ" dirty="0"/>
              <a:t>)</a:t>
            </a:r>
          </a:p>
          <a:p>
            <a:pPr lvl="1"/>
            <a:r>
              <a:rPr lang="cs-CZ" dirty="0"/>
              <a:t>Conv2d (256, 512)</a:t>
            </a:r>
          </a:p>
          <a:p>
            <a:pPr lvl="1"/>
            <a:r>
              <a:rPr lang="cs-CZ" dirty="0" err="1"/>
              <a:t>ReLU</a:t>
            </a:r>
            <a:r>
              <a:rPr lang="cs-CZ" dirty="0"/>
              <a:t> ()</a:t>
            </a:r>
          </a:p>
          <a:p>
            <a:pPr lvl="1"/>
            <a:r>
              <a:rPr lang="cs-CZ" dirty="0" err="1"/>
              <a:t>Flatten</a:t>
            </a:r>
            <a:r>
              <a:rPr lang="cs-CZ" dirty="0"/>
              <a:t> ()</a:t>
            </a:r>
          </a:p>
          <a:p>
            <a:pPr lvl="1"/>
            <a:r>
              <a:rPr lang="cs-CZ" dirty="0" err="1"/>
              <a:t>Linear</a:t>
            </a:r>
            <a:r>
              <a:rPr lang="cs-CZ" dirty="0"/>
              <a:t> (in=512*4*8, out=len(CLASSES))</a:t>
            </a:r>
          </a:p>
          <a:p>
            <a:r>
              <a:rPr lang="cs-CZ" dirty="0" err="1"/>
              <a:t>Optimizer</a:t>
            </a:r>
            <a:r>
              <a:rPr lang="cs-CZ" dirty="0"/>
              <a:t>: Adam</a:t>
            </a:r>
          </a:p>
          <a:p>
            <a:r>
              <a:rPr lang="cs-CZ" dirty="0" err="1"/>
              <a:t>Loss</a:t>
            </a:r>
            <a:r>
              <a:rPr lang="cs-CZ" dirty="0"/>
              <a:t>: </a:t>
            </a:r>
            <a:r>
              <a:rPr lang="cs-CZ" dirty="0" err="1"/>
              <a:t>CrossEntropyLoss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98672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9977E5-3324-4643-270A-92ED6559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Evaluating</a:t>
            </a:r>
            <a:r>
              <a:rPr lang="cs-CZ" dirty="0"/>
              <a:t> </a:t>
            </a:r>
            <a:r>
              <a:rPr lang="cs-CZ" dirty="0" err="1"/>
              <a:t>results</a:t>
            </a:r>
            <a:endParaRPr lang="cs-CZ" dirty="0"/>
          </a:p>
        </p:txBody>
      </p:sp>
      <p:sp>
        <p:nvSpPr>
          <p:cNvPr id="9" name="Zástupný obsah 8">
            <a:extLst>
              <a:ext uri="{FF2B5EF4-FFF2-40B4-BE49-F238E27FC236}">
                <a16:creationId xmlns:a16="http://schemas.microsoft.com/office/drawing/2014/main" id="{4DC5506F-99A9-09EE-60A7-702FED66B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10000 </a:t>
            </a:r>
            <a:r>
              <a:rPr lang="cs-CZ" dirty="0" err="1"/>
              <a:t>iterations</a:t>
            </a:r>
            <a:endParaRPr lang="cs-CZ" dirty="0"/>
          </a:p>
          <a:p>
            <a:r>
              <a:rPr lang="cs-CZ" dirty="0" err="1"/>
              <a:t>Training</a:t>
            </a:r>
            <a:r>
              <a:rPr lang="cs-CZ" dirty="0"/>
              <a:t> </a:t>
            </a:r>
            <a:r>
              <a:rPr lang="cs-CZ" dirty="0" err="1"/>
              <a:t>dataset</a:t>
            </a:r>
            <a:r>
              <a:rPr lang="cs-CZ" dirty="0"/>
              <a:t> - 7166 </a:t>
            </a:r>
            <a:r>
              <a:rPr lang="cs-CZ" dirty="0" err="1"/>
              <a:t>pictures</a:t>
            </a:r>
            <a:r>
              <a:rPr lang="cs-CZ" dirty="0"/>
              <a:t>  </a:t>
            </a:r>
          </a:p>
          <a:p>
            <a:r>
              <a:rPr lang="cs-CZ" dirty="0"/>
              <a:t>Testing </a:t>
            </a:r>
            <a:r>
              <a:rPr lang="cs-CZ" dirty="0" err="1"/>
              <a:t>dataset</a:t>
            </a:r>
            <a:r>
              <a:rPr lang="cs-CZ" dirty="0"/>
              <a:t> – 2491 </a:t>
            </a:r>
            <a:r>
              <a:rPr lang="cs-CZ" dirty="0" err="1"/>
              <a:t>pictures</a:t>
            </a:r>
            <a:endParaRPr lang="cs-CZ" dirty="0"/>
          </a:p>
        </p:txBody>
      </p:sp>
      <p:pic>
        <p:nvPicPr>
          <p:cNvPr id="13" name="Obrázek 12">
            <a:extLst>
              <a:ext uri="{FF2B5EF4-FFF2-40B4-BE49-F238E27FC236}">
                <a16:creationId xmlns:a16="http://schemas.microsoft.com/office/drawing/2014/main" id="{C42C3ACE-DD30-938B-442A-ECEB53981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09" y="3246740"/>
            <a:ext cx="4705864" cy="3529398"/>
          </a:xfrm>
          <a:prstGeom prst="rect">
            <a:avLst/>
          </a:prstGeom>
        </p:spPr>
      </p:pic>
      <p:pic>
        <p:nvPicPr>
          <p:cNvPr id="15" name="Obrázek 14">
            <a:extLst>
              <a:ext uri="{FF2B5EF4-FFF2-40B4-BE49-F238E27FC236}">
                <a16:creationId xmlns:a16="http://schemas.microsoft.com/office/drawing/2014/main" id="{9D81B02F-22FB-F00D-158E-72146872B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649" y="365125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875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2FFC15-A915-8460-E44B-7E5810B0D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Live demo</a:t>
            </a:r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4997598E-FAF1-3876-C619-5AA00B95D2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5422" y="1825625"/>
            <a:ext cx="4144787" cy="4351338"/>
          </a:xfr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E9B3D36D-F382-237C-67E2-019D4682D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933" y="1825625"/>
            <a:ext cx="41447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543175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3763693C7D20E4E9776FA5845AE5681" ma:contentTypeVersion="9" ma:contentTypeDescription="Vytvoří nový dokument" ma:contentTypeScope="" ma:versionID="7a7ccdd1726995a0dc10ec2defa6a7b1">
  <xsd:schema xmlns:xsd="http://www.w3.org/2001/XMLSchema" xmlns:xs="http://www.w3.org/2001/XMLSchema" xmlns:p="http://schemas.microsoft.com/office/2006/metadata/properties" xmlns:ns3="28f81ddd-bd21-46bd-a9fc-14e45fb1f762" xmlns:ns4="6077b84b-3147-45df-a8a5-0714cc6153d3" targetNamespace="http://schemas.microsoft.com/office/2006/metadata/properties" ma:root="true" ma:fieldsID="d95226134f2a90dbba43c98733c9209b" ns3:_="" ns4:_="">
    <xsd:import namespace="28f81ddd-bd21-46bd-a9fc-14e45fb1f762"/>
    <xsd:import namespace="6077b84b-3147-45df-a8a5-0714cc6153d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f81ddd-bd21-46bd-a9fc-14e45fb1f7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77b84b-3147-45df-a8a5-0714cc6153d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dílí se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dílené s podrobnostm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odnota hash upozornění na sdílení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E3FF967-F03E-4624-82ED-8941166436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f81ddd-bd21-46bd-a9fc-14e45fb1f762"/>
    <ds:schemaRef ds:uri="6077b84b-3147-45df-a8a5-0714cc6153d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310BE1A-A931-4AD4-AEEF-2094C550F2E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F5589AA-829E-4610-9C1D-ECC136943388}">
  <ds:schemaRefs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6077b84b-3147-45df-a8a5-0714cc6153d3"/>
    <ds:schemaRef ds:uri="http://schemas.microsoft.com/office/2006/metadata/properties"/>
    <ds:schemaRef ds:uri="http://schemas.microsoft.com/office/infopath/2007/PartnerControls"/>
    <ds:schemaRef ds:uri="28f81ddd-bd21-46bd-a9fc-14e45fb1f76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189</Words>
  <Application>Microsoft Office PowerPoint</Application>
  <PresentationFormat>Širokoúhlá obrazovka</PresentationFormat>
  <Paragraphs>29</Paragraphs>
  <Slides>9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Motiv Office</vt:lpstr>
      <vt:lpstr>Driver Fatigue Detection using Neural network</vt:lpstr>
      <vt:lpstr>The reason</vt:lpstr>
      <vt:lpstr>Gathering data for dataset</vt:lpstr>
      <vt:lpstr>Data annotation</vt:lpstr>
      <vt:lpstr>Data annotation</vt:lpstr>
      <vt:lpstr>Extracting features</vt:lpstr>
      <vt:lpstr>Model</vt:lpstr>
      <vt:lpstr>Evaluating results</vt:lpstr>
      <vt:lpstr>Live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 fatigue detection using neural network</dc:title>
  <dc:creator>Vrtal Petr (200683)</dc:creator>
  <cp:lastModifiedBy>Vrtal Petr (200683)</cp:lastModifiedBy>
  <cp:revision>5</cp:revision>
  <dcterms:created xsi:type="dcterms:W3CDTF">2022-07-25T21:14:18Z</dcterms:created>
  <dcterms:modified xsi:type="dcterms:W3CDTF">2022-07-26T07:02:48Z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0x01010063763693C7D20E4E9776FA5845AE5681</vt:lpwstr>
  </property>
</Properties>
</file>

<file path=docProps/thumbnail.jpeg>
</file>